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1"/>
  </p:notesMasterIdLst>
  <p:sldIdLst>
    <p:sldId id="554" r:id="rId2"/>
    <p:sldId id="555" r:id="rId3"/>
    <p:sldId id="271" r:id="rId4"/>
    <p:sldId id="372" r:id="rId5"/>
    <p:sldId id="371" r:id="rId6"/>
    <p:sldId id="373" r:id="rId7"/>
    <p:sldId id="414" r:id="rId8"/>
    <p:sldId id="415" r:id="rId9"/>
    <p:sldId id="508" r:id="rId10"/>
    <p:sldId id="517" r:id="rId11"/>
    <p:sldId id="516" r:id="rId12"/>
    <p:sldId id="515" r:id="rId13"/>
    <p:sldId id="514" r:id="rId14"/>
    <p:sldId id="513" r:id="rId15"/>
    <p:sldId id="556" r:id="rId16"/>
    <p:sldId id="557" r:id="rId17"/>
    <p:sldId id="558" r:id="rId18"/>
    <p:sldId id="559" r:id="rId19"/>
    <p:sldId id="56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03D352"/>
    <a:srgbClr val="39BC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100" autoAdjust="0"/>
    <p:restoredTop sz="97971" autoAdjust="0"/>
  </p:normalViewPr>
  <p:slideViewPr>
    <p:cSldViewPr>
      <p:cViewPr varScale="1">
        <p:scale>
          <a:sx n="86" d="100"/>
          <a:sy n="86" d="100"/>
        </p:scale>
        <p:origin x="-153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C9392-AC63-42F6-8EAC-DC630B89563E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F1883-7BA6-4A73-9C0B-CD03B5C66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"/>
            <a:ext cx="4037687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k`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ssZh¯nsâ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P\w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8596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]mXbnÂþ8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262890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533400" y="533400"/>
            <a:ext cx="8001000" cy="3733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kotdmae_mÀ k`bpsS ssÇlnI ss]XrIw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Cutimsb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IÀ¯mhpw ssZhhpambn Gäp ]dª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AhnSpt¯msSm¸w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Pohn¡m\pw acn¡m\pw k¶²X {]ISn¸n¨ ÇolmbmWv amÀt¯m½Çol.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amÀt¯m½ÇolmbneqsS ssIh¶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hnizmkm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\p `hamWv \½psS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k`bpsS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ssÇlnImSnØm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\w.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533400" y="381000"/>
            <a:ext cx="7924800" cy="6019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   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sa{Xm·mÀ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Çol·mcpsS ]n³KmanIfmWv sa{Xm·mÀ. 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AhÀ X§Ä¡p e`n¨ ]cnip²mßmhnsâ iànbmÂ hnizmk¯nsâ B[nImcnI {]t_m[Icpw {][m\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mNmcy·mcpw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AP]m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eIcpamWv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IÀ¯mhnsâ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APKW¯nÂ X§sf `ctaÂ]n¨ncn¡p¶ hn`mK¯nsâ ]me\w AhÀ \nÀhln¡p¶p. </a:t>
            </a:r>
          </a:p>
          <a:p>
            <a:pPr algn="just"/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cq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XbmIp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¶ {]mtZinIk`bpsS Xeh\mWv sa{Xm³.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533400" y="457200"/>
            <a:ext cx="8001000" cy="3352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taPÀ BÀ¨p_nj¸v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t]{SnbmÀ¡Â k`IÄ IqSmsX X¯pÃyamb A[nImcmhImi§tfmSp IqSnb taPÀ BÀ¡n F¸nkvt¡m¸Â k`Ifpap­v.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taPÀ BÀ¡n F¸nkvt¡m¸Â k`bpsS Xeh³ taPÀ BÀ¨p_nj¸mWv.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152400" y="304800"/>
            <a:ext cx="8839200" cy="6248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amÀ]m¸bpsS ]cam[nImcw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Cutim sXcsªSp¯ ]{´­v A¸kvtXme·mcpsS kwL¯nÂ Cutim Xs¶ {]mapJyw sImSp¯ hyànbmWv siatbm³ ]t{Xmkv.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]t{XmkmIp¶ ]mdtaÂ k`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Øm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n¡psa¶pw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kzÀKcmPy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¯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nsâ Xmt¡mepIÄ Ah\p  \evIpsa¶pw Cutim hmKvZm\w sNbvXp.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amÀ]m¸m hnip² ]t{Xmknsâ ]n³KmanbmWv.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amÀ]m¸m Htckabw tdmansâ sa{Xm\pw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BtKmf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It¯en¡m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k`bpsS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Xeh\pamWv.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kmÀh{XnI k`sb apgph³ \bn¡m\pw hnip²oIcn¡m\pw ]Tn¸n¡m\papÅ A[nImcw amÀ]m¸mbv¡p­v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381000" y="457200"/>
            <a:ext cx="8305800" cy="304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sa{Xm·mcpsS kwLmßIX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hnip² ]t{Xmkpw _m¡n 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Xns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m¶p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Çol·mcpw tNÀ¶p­mb ssÇlnI Iq«mbvat]mse Çol·mcpsS ]n³KmanIfmb sa{Xm·mcpw ]t{Xmknsâ ]n³Kmanbmb amÀ]m¸mbpw tNÀ¶ sa{Xm·mcpsS I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  <a:sym typeface="ML-Gopika"/>
              </a:rPr>
              <a:t>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«mbvabmWv k`sb \bn¡p¶Xv.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33800"/>
            <a:ext cx="9144000" cy="3124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800" dirty="0">
                <a:latin typeface="ML-Aathira" pitchFamily="82" charset="0"/>
              </a:rPr>
              <a:t>Ft^ 2:17þ22)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A¸kvtXme·mcpw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hmNI·mcpamIp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ASn¯dtaÂ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Wnbs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¸«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hcmWv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.  </a:t>
            </a:r>
          </a:p>
          <a:p>
            <a:pPr algn="ctr"/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Cu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ASn¯dbpsS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aqe¡Ãv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aninlmbmWv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.</a:t>
            </a:r>
            <a:endParaRPr lang="en-US" sz="3000" dirty="0">
              <a:solidFill>
                <a:srgbClr val="0070C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(Ft^ 2:20)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66700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828800"/>
            <a:ext cx="871540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IÀ¯mth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sXcsªSp¡s</a:t>
            </a:r>
            <a:r>
              <a:rPr lang="en-US" sz="3000" b="1" dirty="0">
                <a:latin typeface="ML-Aathira" pitchFamily="82" charset="0"/>
              </a:rPr>
              <a:t>¸« P\s¯ </a:t>
            </a:r>
            <a:r>
              <a:rPr lang="en-US" sz="3000" b="1" dirty="0" err="1">
                <a:latin typeface="ML-Aathira" pitchFamily="82" charset="0"/>
              </a:rPr>
              <a:t>hmKvZ</a:t>
            </a:r>
            <a:r>
              <a:rPr lang="en-US" sz="3000" b="1" dirty="0">
                <a:latin typeface="ML-Aathira" pitchFamily="82" charset="0"/>
              </a:rPr>
              <a:t>¯\</a:t>
            </a:r>
            <a:r>
              <a:rPr lang="en-US" sz="3000" b="1" dirty="0" err="1">
                <a:latin typeface="ML-Aathira" pitchFamily="82" charset="0"/>
              </a:rPr>
              <a:t>m«nte¡v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tami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bn¨Xpt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mse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A§bpsS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k`sb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kzÀKob</a:t>
            </a:r>
            <a:r>
              <a:rPr lang="en-US" sz="3000" b="1" dirty="0">
                <a:latin typeface="ML-Aathira" pitchFamily="82" charset="0"/>
              </a:rPr>
              <a:t>  </a:t>
            </a:r>
            <a:r>
              <a:rPr lang="en-US" sz="3000" b="1" dirty="0" err="1">
                <a:latin typeface="ML-Aathira" pitchFamily="82" charset="0"/>
              </a:rPr>
              <a:t>HmÀÇt</a:t>
            </a:r>
            <a:r>
              <a:rPr lang="en-US" sz="3000" b="1" dirty="0">
                <a:latin typeface="ML-Aathira" pitchFamily="82" charset="0"/>
              </a:rPr>
              <a:t>¯¡p \bn¡phm³ </a:t>
            </a:r>
            <a:r>
              <a:rPr lang="en-US" sz="3000" b="1" dirty="0" err="1">
                <a:latin typeface="ML-Aathira" pitchFamily="82" charset="0"/>
              </a:rPr>
              <a:t>R§fpsS</a:t>
            </a:r>
            <a:r>
              <a:rPr lang="en-US" sz="3000" b="1" dirty="0">
                <a:latin typeface="ML-Aathira" pitchFamily="82" charset="0"/>
              </a:rPr>
              <a:t> AP]</a:t>
            </a:r>
            <a:r>
              <a:rPr lang="en-US" sz="3000" b="1" dirty="0" err="1">
                <a:latin typeface="ML-Aathira" pitchFamily="82" charset="0"/>
              </a:rPr>
              <a:t>meI·msc</a:t>
            </a:r>
            <a:r>
              <a:rPr lang="en-US" sz="3000" b="1" dirty="0">
                <a:latin typeface="ML-Aathira" pitchFamily="82" charset="0"/>
              </a:rPr>
              <a:t> kar²ambn A\p{</a:t>
            </a:r>
            <a:r>
              <a:rPr lang="en-US" sz="3000" b="1" dirty="0" err="1">
                <a:latin typeface="ML-Aathira" pitchFamily="82" charset="0"/>
              </a:rPr>
              <a:t>Kln¡Wta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CShI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hnImcn¡pth­nbpw</a:t>
            </a:r>
            <a:r>
              <a:rPr lang="en-US" sz="3000" b="1" dirty="0">
                <a:latin typeface="ML-Aathira" pitchFamily="82" charset="0"/>
              </a:rPr>
              <a:t>    </a:t>
            </a:r>
            <a:r>
              <a:rPr lang="en-US" sz="3000" b="1" dirty="0" err="1">
                <a:latin typeface="ML-Aathira" pitchFamily="82" charset="0"/>
              </a:rPr>
              <a:t>cq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Xm</a:t>
            </a:r>
            <a:r>
              <a:rPr lang="en-US" sz="3000" b="1" dirty="0">
                <a:latin typeface="ML-Aathira" pitchFamily="82" charset="0"/>
              </a:rPr>
              <a:t>[y£\</a:t>
            </a:r>
            <a:r>
              <a:rPr lang="en-US" sz="3000" b="1" dirty="0" err="1">
                <a:latin typeface="ML-Aathira" pitchFamily="82" charset="0"/>
              </a:rPr>
              <a:t>pth­nbpw</a:t>
            </a:r>
            <a:r>
              <a:rPr lang="en-US" sz="3000" b="1" dirty="0">
                <a:latin typeface="ML-Aathira" pitchFamily="82" charset="0"/>
              </a:rPr>
              <a:t> Rm³ A\</a:t>
            </a:r>
            <a:r>
              <a:rPr lang="en-US" sz="3000" b="1" dirty="0" err="1">
                <a:latin typeface="ML-Aathira" pitchFamily="82" charset="0"/>
              </a:rPr>
              <a:t>pZn</a:t>
            </a:r>
            <a:r>
              <a:rPr lang="en-US" sz="3000" b="1" dirty="0">
                <a:latin typeface="ML-Aathira" pitchFamily="82" charset="0"/>
              </a:rPr>
              <a:t>\w {]</a:t>
            </a:r>
            <a:r>
              <a:rPr lang="en-US" sz="3000" b="1" dirty="0" err="1">
                <a:latin typeface="ML-Aathira" pitchFamily="82" charset="0"/>
              </a:rPr>
              <a:t>mÀ°n¡pw</a:t>
            </a:r>
            <a:endParaRPr lang="en-US" sz="3000" b="1" dirty="0">
              <a:latin typeface="ML-Aathira" pitchFamily="82" charset="0"/>
            </a:endParaRPr>
          </a:p>
          <a:p>
            <a:endParaRPr lang="en-US" sz="3600" dirty="0">
              <a:latin typeface="ML-TTIndulekhaHeavy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95400" y="838200"/>
            <a:ext cx="6400800" cy="60198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L-Aathira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219200"/>
            <a:ext cx="5638800" cy="5562600"/>
          </a:xfrm>
        </p:spPr>
        <p:txBody>
          <a:bodyPr>
            <a:noAutofit/>
          </a:bodyPr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pt-BR" sz="2000" b="1" dirty="0">
                <a:latin typeface="ML-Aathira" pitchFamily="82" charset="0"/>
              </a:rPr>
              <a:t>k` :ssZh¯mÂ sXcsªSp¡s¸«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 </a:t>
            </a:r>
            <a:r>
              <a:rPr lang="en-US" sz="2000" b="1" dirty="0" err="1">
                <a:latin typeface="ML-Aathira" pitchFamily="82" charset="0"/>
              </a:rPr>
              <a:t>c£n¡s</a:t>
            </a:r>
            <a:r>
              <a:rPr lang="en-US" sz="2000" b="1" dirty="0">
                <a:latin typeface="ML-Aathira" pitchFamily="82" charset="0"/>
              </a:rPr>
              <a:t>¸«</a:t>
            </a:r>
            <a:r>
              <a:rPr lang="en-US" sz="2000" b="1" dirty="0" err="1">
                <a:latin typeface="ML-Aathira" pitchFamily="82" charset="0"/>
              </a:rPr>
              <a:t>hcpsS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hnizm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kn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fpsS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Bßm-hn</a:t>
            </a:r>
            <a:r>
              <a:rPr lang="en-US" sz="2000" b="1" dirty="0">
                <a:latin typeface="ML-Aathira" pitchFamily="82" charset="0"/>
              </a:rPr>
              <a:t>-\</a:t>
            </a:r>
            <a:r>
              <a:rPr lang="en-US" sz="2000" b="1" dirty="0" err="1">
                <a:latin typeface="ML-Aathira" pitchFamily="82" charset="0"/>
              </a:rPr>
              <a:t>mÂ</a:t>
            </a:r>
            <a:r>
              <a:rPr lang="en-US" sz="2000" b="1" dirty="0">
                <a:latin typeface="ML-Aathira" pitchFamily="82" charset="0"/>
              </a:rPr>
              <a:t> \</a:t>
            </a:r>
            <a:r>
              <a:rPr lang="en-US" sz="2000" b="1" dirty="0" err="1">
                <a:latin typeface="ML-Aathira" pitchFamily="82" charset="0"/>
              </a:rPr>
              <a:t>bn</a:t>
            </a:r>
            <a:r>
              <a:rPr lang="en-US" sz="2000" b="1" dirty="0">
                <a:latin typeface="ML-Aathira" pitchFamily="82" charset="0"/>
              </a:rPr>
              <a:t>¡-s¸-Sp¶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anin</a:t>
            </a:r>
            <a:r>
              <a:rPr lang="en-US" sz="2000" b="1" dirty="0">
                <a:latin typeface="ML-Aathira" pitchFamily="82" charset="0"/>
              </a:rPr>
              <a:t>-lm-</a:t>
            </a:r>
            <a:r>
              <a:rPr lang="en-US" sz="2000" b="1" dirty="0" err="1">
                <a:latin typeface="ML-Aathira" pitchFamily="82" charset="0"/>
              </a:rPr>
              <a:t>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icocw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</a:t>
            </a:r>
            <a:r>
              <a:rPr lang="en-US" sz="2000" b="1" dirty="0" err="1">
                <a:latin typeface="ML-Aathira" pitchFamily="82" charset="0"/>
              </a:rPr>
              <a:t>ptcm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ln</a:t>
            </a:r>
            <a:r>
              <a:rPr lang="en-US" sz="2000" b="1" dirty="0">
                <a:latin typeface="ML-Aathira" pitchFamily="82" charset="0"/>
              </a:rPr>
              <a:t>-X 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]¦p-</a:t>
            </a:r>
            <a:r>
              <a:rPr lang="en-US" sz="2000" b="1" dirty="0" err="1">
                <a:latin typeface="ML-Aathira" pitchFamily="82" charset="0"/>
              </a:rPr>
              <a:t>hbv</a:t>
            </a:r>
            <a:r>
              <a:rPr lang="en-US" sz="2000" b="1" dirty="0">
                <a:latin typeface="ML-Aathira" pitchFamily="82" charset="0"/>
              </a:rPr>
              <a:t>-¡p-¶-h-</a:t>
            </a:r>
            <a:r>
              <a:rPr lang="en-US" sz="2000" b="1" dirty="0" err="1">
                <a:latin typeface="ML-Aathira" pitchFamily="82" charset="0"/>
              </a:rPr>
              <a:t>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{]</a:t>
            </a:r>
            <a:r>
              <a:rPr lang="en-US" sz="2000" b="1" dirty="0" err="1">
                <a:latin typeface="ML-Aathira" pitchFamily="82" charset="0"/>
              </a:rPr>
              <a:t>hm</a:t>
            </a:r>
            <a:r>
              <a:rPr lang="en-US" sz="2000" b="1" dirty="0">
                <a:latin typeface="ML-Aathira" pitchFamily="82" charset="0"/>
              </a:rPr>
              <a:t>-N-I-P\w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t{]</a:t>
            </a:r>
            <a:r>
              <a:rPr lang="en-US" sz="2000" b="1" dirty="0" err="1">
                <a:latin typeface="ML-Aathira" pitchFamily="82" charset="0"/>
              </a:rPr>
              <a:t>jn</a:t>
            </a:r>
            <a:r>
              <a:rPr lang="en-US" sz="2000" b="1" dirty="0">
                <a:latin typeface="ML-Aathira" pitchFamily="82" charset="0"/>
              </a:rPr>
              <a:t>-X-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XoÀ°m</a:t>
            </a:r>
            <a:r>
              <a:rPr lang="en-US" sz="2000" b="1" dirty="0">
                <a:latin typeface="ML-Aathira" pitchFamily="82" charset="0"/>
              </a:rPr>
              <a:t>-S-I-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GI-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]cn-ip-²-amWv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ssÇln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kmÀh</a:t>
            </a:r>
            <a:r>
              <a:rPr lang="en-US" sz="2000" b="1" dirty="0">
                <a:latin typeface="ML-Aathira" pitchFamily="82" charset="0"/>
              </a:rPr>
              <a:t>-{</a:t>
            </a:r>
            <a:r>
              <a:rPr lang="en-US" sz="2000" b="1" dirty="0" err="1">
                <a:latin typeface="ML-Aathira" pitchFamily="82" charset="0"/>
              </a:rPr>
              <a:t>Xn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adnbw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k`-bpsS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amXmhpw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amXr-Ibpw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endParaRPr lang="en-US" sz="2000" dirty="0">
              <a:latin typeface="ML-Aathira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57200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52600" y="2496416"/>
            <a:ext cx="5562600" cy="4361584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38801" y="1524000"/>
            <a:ext cx="60049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ClrTx/>
              <a:buSzPct val="100000"/>
            </a:pP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   k` :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ssÇln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-I-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amWv</a:t>
            </a: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1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328613"/>
            <a:ext cx="5346700" cy="11953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609600" y="0"/>
            <a:ext cx="7924800" cy="2590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Xt¶mSpIqSn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Bbncn¡p¶Xn\pw {]kwKn¡m³ Ab¡p¶Xn\pw ]nimNp¡sf _lnjv¡cn¡m³ A[nImcw \ÂIp¶Xn\pambn ]{´­pt]sc Ah³ 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ntbmKn¨p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                                                                    </a:t>
            </a:r>
          </a:p>
          <a:p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2050" name="Picture 2" descr="D:\web photo\photo 2013\536_ma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514600"/>
            <a:ext cx="7335056" cy="43434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219200" y="1371600"/>
            <a:ext cx="6664004" cy="4247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Çol·mcpsS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hnizmkm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p`hw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Çol·mcpsS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ZuXy§Ä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 </a:t>
            </a: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Çol·mcpsS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 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t_m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[\§Ä</a:t>
            </a: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Çol·mcpw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k`mkaql§fpw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kotdmae_mÀ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k`bpsS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ssÇlnI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XrIw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sa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Xm·mÀ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taPÀ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BÀ¨p_nj¸v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amÀ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m¸bpsS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]cam[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nImcw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sa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Xm·mcpsS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kwLmßIX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533400" y="457200"/>
            <a:ext cx="8077200" cy="6096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Çol·mcpsS hnizmkm\p`hw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\o Poh\pÅ ssZh¯nsâ ]p{X\mb aninlm BIp¶p. 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Cutimsb IÀ¯mhpw ssZhhpambn Çol·mÀ hnizkn¨p.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B  hnizmkw AhÀ {]tLmjn¨p.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AhcpsS hnizmk{]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tLmjWw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{ihn¨hÀ B hnizmk¯nte¡v IS¶ph¶p.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A§s\ Çol·mcpsS hnizmkm\p`hw k`bpsS ASn¯dbmbn amdn.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533400" y="457200"/>
            <a:ext cx="8077200" cy="5791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Çol·mcpsS ZuXy§Ä  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Nne hyànIsf {]tXyIw sXcsªSp¯v AhÀ¡p {]tXyI ZuXy§Ä Gev]n¨psIm­mWv ssZhw C¡mcyw \S¸nem¡nbXv.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{]hmNI·mÀ, ]ptcmlnX·mÀ, cmPm¡·mÀ F¶nhcmWv AhÀ.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C{ktben\p c£mIcamb A\p`hw {]Zm\w sNbvXncp¶ Cu {Xnhn[ ZuXy§Ä hcm\ncp¶ aninlmbnÂ ]qÀ¯nbm¡s¸«p.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Cutim Htc kabw {]hmNI\pw ]ptcmlnX\pw cmPmhpambncp¶p.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533400" y="457200"/>
            <a:ext cx="8077200" cy="4495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Çol·mcpsS  {]t_m[\§Ä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IpcninÂ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Xdbv¡s¸«v blqZ ZrjvSnbnÂ i]n¡s¸«h\mbn acn¨ Cutim hcm\ncp¶ c£I\msW¶pw IÀ¯msh¶ D¶Xamb \maw \evIn ssZhw AhnSps¯ DbÀ¯nsb¶pw Çol·mÀ {]Jym]n¨p.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aninlmbnÂ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hnizkn¡p¶hcpw AhnSps¯ \maw Gäp]dbp¶hcpamWv c£ {]m]n¡p¶sX¶pw AhÀ hyàam¡n.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533400" y="457200"/>
            <a:ext cx="8077200" cy="2743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Çol·mcpw k`mkaql§fpw</a:t>
            </a:r>
          </a:p>
          <a:p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Çol·mÀ kphntijw {]tLmjn¨ Øe§fnseÃmw hnhn[ ss{IkvXhkaql§Ä cq]w sIm­p.</a:t>
            </a:r>
          </a:p>
          <a:p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amÀt¯m½Çol t]Àjy, C´y XpS§nb {]tZi§fnÂ kphntijw {]kwKn¨p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7891</TotalTime>
  <Words>508</Words>
  <Application>Microsoft Office PowerPoint</Application>
  <PresentationFormat>On-screen Show (4:3)</PresentationFormat>
  <Paragraphs>120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Administrator</cp:lastModifiedBy>
  <cp:revision>326</cp:revision>
  <dcterms:created xsi:type="dcterms:W3CDTF">2013-05-21T03:50:53Z</dcterms:created>
  <dcterms:modified xsi:type="dcterms:W3CDTF">2013-10-09T09:13:17Z</dcterms:modified>
</cp:coreProperties>
</file>